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5E0C5-71EC-47AC-8F64-14F2A9DBEA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FCE471-B6F7-478B-8D53-B8797A6A41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0CD13-0991-4474-85A7-6D5412541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1EE8-DC11-4F71-91CD-5F868C91311D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73FF7-3E04-432D-876B-70947172E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5D2A1-B9E8-45D8-9241-F0E870EF4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85D4-81FD-4BC9-BD2C-EB3462753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71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35EAF-0494-4DCA-AE25-5A78A1218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88B8B5-49D3-490E-9C67-48AB50455E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1BCD0-8036-47DD-B820-71258E321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1EE8-DC11-4F71-91CD-5F868C91311D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99453-F1F7-453F-BCE8-6340F927A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299BD-2041-4DCF-9A5B-CD180FB7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85D4-81FD-4BC9-BD2C-EB3462753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1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EBF6D0-3F44-4832-B205-F781414002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7FC6ED-ADF5-4549-929B-CC27CF432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25829-ABEF-4622-BA07-F50B64EC4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1EE8-DC11-4F71-91CD-5F868C91311D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CD3D4-9530-4327-AA63-798C60526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481A6-BFA2-485C-8952-A77741EB6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85D4-81FD-4BC9-BD2C-EB3462753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51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2354C-4A91-4345-8A88-F7062A7DD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9FE5A-B817-4578-B821-CEA478315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7D5A0-9300-44EA-924D-55D7CC970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1EE8-DC11-4F71-91CD-5F868C91311D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96500-F831-4E91-A379-682E8C36B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28B9A-5779-4452-848D-79D80A26B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85D4-81FD-4BC9-BD2C-EB3462753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4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07EB8-CE26-4A22-BF9A-EE8E29218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664EAB-EA8D-457A-A4A3-6BB5001CC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13918-01EF-430F-BF0D-930162A8E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1EE8-DC11-4F71-91CD-5F868C91311D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ADC2F-7359-4884-8699-D92459A10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6ABE4-DC5A-4A1D-AD1F-CFA284FFE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85D4-81FD-4BC9-BD2C-EB3462753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0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E45EC-82DB-417A-ADE7-20B47B22D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8700A-641C-452D-9198-D1582EAA3B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F88B5-E36F-49B8-8E1A-893C788B18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65850-830B-4C5D-8DD4-4C670341A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1EE8-DC11-4F71-91CD-5F868C91311D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209F36-5D24-4494-94C2-5AD76EA96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6F4463-071F-4249-B72B-0D563A82E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85D4-81FD-4BC9-BD2C-EB3462753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37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F8CDB-9007-41C1-BBC3-CAB520EC0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B5F33-5937-4465-922C-58822BF65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61C940-53D5-4686-9580-A7A702E62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4D49A5-380C-4BAD-A7A8-DD1DBBBEEA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AB7C0E-EE1E-4FEB-979B-0843B94716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1B7830-0982-46B9-9DEB-F06E77110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1EE8-DC11-4F71-91CD-5F868C91311D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F433B6-9C29-4A89-8635-AA3AF4A66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E86A3C-9210-4547-A7FF-E0DC0D2D4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85D4-81FD-4BC9-BD2C-EB3462753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0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45416-01CB-4DBF-99DC-43A0E7951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884AA1-C6B1-412B-99A0-B98DE3981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1EE8-DC11-4F71-91CD-5F868C91311D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EA4E9B-D203-427B-A4F6-CD350077E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56DF84-9D6D-4599-8BF5-DB81B036F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85D4-81FD-4BC9-BD2C-EB3462753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36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7CFAD8-DC5C-472F-8503-5F52F6021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1EE8-DC11-4F71-91CD-5F868C91311D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192EC2-B1A9-4030-9EB1-A06548593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DFCCF2-6B06-4731-9F36-A511654D6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85D4-81FD-4BC9-BD2C-EB3462753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7525D-B63C-457F-8673-0F38E7D5B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7A1F4-884E-410B-AF13-2076695C0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9DF714-D6DE-4CA9-8ABB-D7759AA41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D1DC6-E26F-4A1E-9762-72FE2472C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1EE8-DC11-4F71-91CD-5F868C91311D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09EEBF-6B09-460F-9482-AC13CFEC7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95EF47-84C0-4376-93AD-35BCA33FA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85D4-81FD-4BC9-BD2C-EB3462753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7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39266-FE9E-48B0-A3D6-360C7F699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D58766-4075-41FE-B944-0707436C3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32A919-D701-45F0-86C7-992615E7D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CDA17-53D9-44E4-B0EB-115C3E53C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1EE8-DC11-4F71-91CD-5F868C91311D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8F82E-459A-4332-B2A6-B4734BE21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2D718-94F8-4337-9F38-DFA1C6B47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85D4-81FD-4BC9-BD2C-EB3462753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33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9ABBFA-3717-4A9E-B658-2D702D901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FBA1D-9EAA-4C02-910B-4FE0C12E2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941CB-3975-46A8-B2C8-835EFDCA61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D1EE8-DC11-4F71-91CD-5F868C91311D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60608-CEF4-4A3E-B75C-CC30E50D57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B7BD0-F028-441E-A3BE-AFECA9A86D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485D4-81FD-4BC9-BD2C-EB3462753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2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reyeonthefuture.wordpress.com/tag/wisd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sa/3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52B3-8DB8-47A1-B6CD-0476608E09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939" y="-1435307"/>
            <a:ext cx="9144000" cy="2387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How do we learn to be wise?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8B5CCA-0323-4B3C-8BB1-C9A9B22225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22583"/>
          </a:xfrm>
        </p:spPr>
        <p:txBody>
          <a:bodyPr>
            <a:normAutofit fontScale="25000" lnSpcReduction="20000"/>
          </a:bodyPr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B4069E-D117-4B56-B438-0B41D55868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91000" y="2000250"/>
            <a:ext cx="3810000" cy="2857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A1DEEB-5768-4D41-A998-D97D9A4A9C80}"/>
              </a:ext>
            </a:extLst>
          </p:cNvPr>
          <p:cNvSpPr txBox="1"/>
          <p:nvPr/>
        </p:nvSpPr>
        <p:spPr>
          <a:xfrm>
            <a:off x="4191000" y="4857750"/>
            <a:ext cx="381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youreyeonthefuture.wordpress.com/tag/wisdom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sa/3.0/"/>
              </a:rPr>
              <a:t>CC BY-SA-NC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389653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5D34A-7813-4A90-A79C-37A62D994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WISDOM IN THE PROVERBS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DCD04-B0D2-4548-B871-44324B9603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Wisdom is the principal thing</a:t>
            </a:r>
          </a:p>
          <a:p>
            <a:r>
              <a:rPr lang="en-US" dirty="0"/>
              <a:t>Proverbs 4:7</a:t>
            </a:r>
          </a:p>
          <a:p>
            <a:endParaRPr lang="en-US" dirty="0"/>
          </a:p>
          <a:p>
            <a:r>
              <a:rPr lang="en-US" dirty="0"/>
              <a:t>What does God mean when he says wisdom is like a house filled with treasure?</a:t>
            </a:r>
          </a:p>
          <a:p>
            <a:r>
              <a:rPr lang="en-US" dirty="0"/>
              <a:t>Prov 24:3, 4</a:t>
            </a:r>
          </a:p>
          <a:p>
            <a:endParaRPr lang="en-US" dirty="0"/>
          </a:p>
          <a:p>
            <a:r>
              <a:rPr lang="en-US" dirty="0"/>
              <a:t>Wisdom knows when to speak and not to speak Prov 17:27, 28 and Prov 18:21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A4A71E-BF9A-4C1D-9E9F-D01BE553ABC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Wisdom understands the value of self control  Prov 11:29, 25:27-29</a:t>
            </a:r>
          </a:p>
          <a:p>
            <a:endParaRPr lang="en-US" dirty="0"/>
          </a:p>
          <a:p>
            <a:r>
              <a:rPr lang="en-US" dirty="0"/>
              <a:t>Wisdom seeks counsel from others</a:t>
            </a:r>
          </a:p>
          <a:p>
            <a:r>
              <a:rPr lang="en-US" dirty="0"/>
              <a:t>Prov 15:21-23</a:t>
            </a:r>
          </a:p>
          <a:p>
            <a:endParaRPr lang="en-US" dirty="0"/>
          </a:p>
          <a:p>
            <a:r>
              <a:rPr lang="en-US" dirty="0"/>
              <a:t>Wisdom takes advantage of life experiences Prov 18:20</a:t>
            </a:r>
          </a:p>
          <a:p>
            <a:r>
              <a:rPr lang="en-US" dirty="0"/>
              <a:t>Life experiences and wisdom are paired together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060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BA8B2-4205-4718-A941-FA1B180A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457200"/>
            <a:ext cx="3935413" cy="1600200"/>
          </a:xfrm>
        </p:spPr>
        <p:txBody>
          <a:bodyPr>
            <a:normAutofit/>
          </a:bodyPr>
          <a:lstStyle/>
          <a:p>
            <a:pPr algn="ctr"/>
            <a:r>
              <a:rPr lang="en-US" sz="1400" dirty="0"/>
              <a:t>1</a:t>
            </a:r>
            <a:r>
              <a:rPr lang="en-US" sz="1800" dirty="0"/>
              <a:t>. Government Leaders</a:t>
            </a:r>
            <a:br>
              <a:rPr lang="en-US" sz="1800" dirty="0"/>
            </a:br>
            <a:r>
              <a:rPr lang="en-US" sz="1800" dirty="0"/>
              <a:t>2. Church Leaders</a:t>
            </a:r>
            <a:br>
              <a:rPr lang="en-US" sz="1800" dirty="0"/>
            </a:br>
            <a:r>
              <a:rPr lang="en-US" sz="1800" dirty="0"/>
              <a:t>3. Medical Authorities</a:t>
            </a:r>
            <a:br>
              <a:rPr lang="en-US" sz="1800" dirty="0"/>
            </a:br>
            <a:r>
              <a:rPr lang="en-US" sz="1800" dirty="0"/>
              <a:t>4. Families in Lockdown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D01343-43F7-4F27-B328-22785DF3F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Proverbs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How is God’s wisdom different from worldly wisdom?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Wisdom is related to the heart as well as the mind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Why is wisdom compared to </a:t>
            </a:r>
            <a:r>
              <a:rPr lang="en-US" sz="2400"/>
              <a:t>a treasure?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5" name="Picture Placeholder 4" descr="wisdom">
            <a:extLst>
              <a:ext uri="{FF2B5EF4-FFF2-40B4-BE49-F238E27FC236}">
                <a16:creationId xmlns:a16="http://schemas.microsoft.com/office/drawing/2014/main" id="{6430BD9A-12B6-41C1-9758-C27649B5455C}"/>
              </a:ext>
            </a:extLst>
          </p:cNvPr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20" b="10520"/>
          <a:stretch>
            <a:fillRect/>
          </a:stretch>
        </p:blipFill>
        <p:spPr bwMode="auto">
          <a:xfrm>
            <a:off x="5183188" y="987425"/>
            <a:ext cx="6172200" cy="60627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9936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148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How do we learn to be wise?</vt:lpstr>
      <vt:lpstr>WISDOM IN THE PROVERBS</vt:lpstr>
      <vt:lpstr>1. Government Leaders 2. Church Leaders 3. Medical Authorities 4. Families in Lockdown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Dale Broadworth</dc:creator>
  <cp:lastModifiedBy>Dale Broadworth</cp:lastModifiedBy>
  <cp:revision>6</cp:revision>
  <dcterms:created xsi:type="dcterms:W3CDTF">2021-01-19T01:56:59Z</dcterms:created>
  <dcterms:modified xsi:type="dcterms:W3CDTF">2021-01-19T15:32:54Z</dcterms:modified>
</cp:coreProperties>
</file>